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17.12.2014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17.12.2014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17.12.2014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17.12.2014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Выполнила ученица 7 класса «а» </a:t>
            </a:r>
            <a:r>
              <a:rPr lang="ru-RU" dirty="0" err="1" smtClean="0"/>
              <a:t>Холеменко</a:t>
            </a:r>
            <a:r>
              <a:rPr lang="ru-RU" dirty="0" smtClean="0"/>
              <a:t> Инна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Награды деда</a:t>
            </a:r>
            <a:endParaRPr lang="ru-RU" dirty="0"/>
          </a:p>
        </p:txBody>
      </p:sp>
    </p:spTree>
  </p:cSld>
  <p:clrMapOvr>
    <a:masterClrMapping/>
  </p:clrMapOvr>
  <p:transition advTm="2246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/>
          </a:bodyPr>
          <a:lstStyle/>
          <a:p>
            <a:r>
              <a:rPr lang="ru-RU" dirty="0" smtClean="0"/>
              <a:t>военный орден СССР, учреждённый Указом Президиума Верховного Совета СССР «Об учреждении Ордена Отечественной Войны I и II степени» от 20 мая 1942 года. В дальнейшем в описание ордена были внесены некоторые изменения Указом Президиума Верховного в статут Совета СССР от 19 июня 1943 года, а ордена — Указом Президиума Верховного Совета СССР от 16 декабря 1947 года. За время войны этим орденом были награждены 1276 тыс. человек, в том числе около 350 тыс. — орденом I степени.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О́рден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Оте́чественной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войны́ 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17909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i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Tm="905"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Статут ордена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340768"/>
            <a:ext cx="7884368" cy="5517232"/>
          </a:xfrm>
        </p:spPr>
        <p:txBody>
          <a:bodyPr>
            <a:normAutofit fontScale="92500" lnSpcReduction="20000"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Орденом Отечественной войны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награждаются солдаты и начальствующий состав Красной Армии, Военно-Морского Флота, войск НКВД и партизанских отрядов, проявившие в боях за Советскую Родину храбрость, стойкость и мужество, а также военнослужащие, которые своими действиями способствовали успеху боевых операций наших войск. Награждение орденом Отечественной войны производится Указом Президиума Верховного Совета СССР. Орден Отечественной войны состоит из двух степеней: I и II степени. Высшей степенью ордена является I степень. Степень ордена, которым удостаивается награждаемый, определяется Указом Президиума Верховного Совета СССР.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статуте ордена впервые в истории советской наградной системы перечислялись конкретные подвиги, за которые отличившийся мог быть представлен к награде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7956376" y="1600201"/>
            <a:ext cx="730424" cy="676672"/>
          </a:xfrm>
        </p:spPr>
        <p:txBody>
          <a:bodyPr>
            <a:normAutofit fontScale="92500" lnSpcReduction="20000"/>
          </a:bodyPr>
          <a:lstStyle/>
          <a:p>
            <a:endParaRPr lang="ru-RU" dirty="0"/>
          </a:p>
        </p:txBody>
      </p:sp>
    </p:spTree>
  </p:cSld>
  <p:clrMapOvr>
    <a:masterClrMapping/>
  </p:clrMapOvr>
  <p:transition advTm="10436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ьотп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-252536" y="0"/>
            <a:ext cx="9396536" cy="6858000"/>
          </a:xfrm>
        </p:spPr>
      </p:pic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 flipV="1">
            <a:off x="0" y="1"/>
            <a:ext cx="502919" cy="332655"/>
          </a:xfrm>
        </p:spPr>
        <p:txBody>
          <a:bodyPr>
            <a:normAutofit fontScale="85000" lnSpcReduction="20000"/>
          </a:bodyPr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 flipV="1">
            <a:off x="179513" y="-459432"/>
            <a:ext cx="277688" cy="732482"/>
          </a:xfrm>
        </p:spPr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  <p:transition advTm="3572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Орденом Отечественной войны I степени награждаются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7427168" cy="4637112"/>
          </a:xfrm>
        </p:spPr>
        <p:txBody>
          <a:bodyPr>
            <a:normAutofit fontScale="25000" lnSpcReduction="20000"/>
          </a:bodyPr>
          <a:lstStyle/>
          <a:p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Кто метко поразил и разрушил особо важный объект в тылу противника;</a:t>
            </a:r>
          </a:p>
          <a:p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Кто мужественно выполнял свои обязанности в экипаже самолёта при выполнении боевого задания, за которое штурман или лётчик награждены орденом Ленина</a:t>
            </a:r>
          </a:p>
          <a:p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Кто организовал чёткое и непрерывное управление авиационными частями;</a:t>
            </a:r>
          </a:p>
          <a:p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Кто организовал чёткую и планомерную работу штаба;</a:t>
            </a:r>
          </a:p>
          <a:p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Кто сумел восстановить повреждённый самолёт, совершивший вынужденную посадку на территории противника, и выпустить его в воздух;</a:t>
            </a:r>
          </a:p>
          <a:p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Кто сумел восстановить не менее 10 самолётов на передовом аэродроме под огнём противника;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 flipH="1" flipV="1">
            <a:off x="8686800" y="1484785"/>
            <a:ext cx="61664" cy="115416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</p:cSld>
  <p:clrMapOvr>
    <a:masterClrMapping/>
  </p:clrMapOvr>
  <p:transition advTm="33072">
    <p:cu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3N4RPZA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79912" y="274638"/>
            <a:ext cx="4906888" cy="20203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  <p:transition advTm="2387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Кто мужественно выполнял свои обязанности в экипаже самолёта при выполнении боевого задания, за которое штурман или лётчик награждены орденом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smtClean="0"/>
              <a:t>Кто </a:t>
            </a:r>
            <a:r>
              <a:rPr lang="ru-RU" dirty="0" smtClean="0"/>
              <a:t>сумел восстановить, освоить и использовать захваченный трофейный самолёт в боевых условиях;</a:t>
            </a:r>
          </a:p>
          <a:p>
            <a:r>
              <a:rPr lang="ru-RU" dirty="0" smtClean="0"/>
              <a:t>Кто сумел восстановить не менее 5 самолётов на передовом аэродроме под огнём противника;</a:t>
            </a:r>
          </a:p>
          <a:p>
            <a:r>
              <a:rPr lang="ru-RU" dirty="0" smtClean="0"/>
              <a:t>Кто лично артиллерийским огнём уничтожил 1 тяжёлый или средний, или 2 лёгких танка (бронемашины) противника, или в составе орудийного расчёта — 2 тяжёлых или средних, или 3 лёгких танка (бронемашины) противника;</a:t>
            </a:r>
          </a:p>
          <a:p>
            <a:r>
              <a:rPr lang="ru-RU" dirty="0" smtClean="0"/>
              <a:t>Кто уничтожил огневые средства противника огнем артиллерии или миномётов, обеспечив успешные действия наших войск</a:t>
            </a: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Орденом Отечественной войны II степени награждаются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39157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4MISOGKH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953215"/>
          </a:xfrm>
          <a:prstGeom prst="rect">
            <a:avLst/>
          </a:prstGeom>
        </p:spPr>
      </p:pic>
    </p:spTree>
  </p:cSld>
  <p:clrMapOvr>
    <a:masterClrMapping/>
  </p:clrMapOvr>
  <p:transition advTm="16177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20272" y="274638"/>
            <a:ext cx="1666528" cy="56207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  <p:transition advTm="15117">
    <p:cu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08304" y="274638"/>
            <a:ext cx="1378496" cy="922114"/>
          </a:xfrm>
        </p:spPr>
        <p:txBody>
          <a:bodyPr/>
          <a:lstStyle/>
          <a:p>
            <a:endParaRPr lang="ru-RU"/>
          </a:p>
        </p:txBody>
      </p:sp>
      <p:pic>
        <p:nvPicPr>
          <p:cNvPr id="5" name="Содержимое 4" descr="iOCVVL28S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9144000" cy="6819751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7740352" y="1600201"/>
            <a:ext cx="946448" cy="1396752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advTm="4883">
    <p:randomBa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N8LMO52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8424" y="274638"/>
            <a:ext cx="298376" cy="41805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  <p:transition advTm="14399"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7" descr="iK82KRVV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0181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96336" y="274638"/>
            <a:ext cx="1090464" cy="1210146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advTm="19640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Никто не забыт, ничто не забыто </a:t>
            </a:r>
            <a:endParaRPr lang="ru-RU" sz="32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i22U8ZCH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1628800"/>
            <a:ext cx="7848872" cy="5229200"/>
          </a:xfrm>
          <a:prstGeom prst="rect">
            <a:avLst/>
          </a:prstGeom>
        </p:spPr>
      </p:pic>
    </p:spTree>
  </p:cSld>
  <p:clrMapOvr>
    <a:masterClrMapping/>
  </p:clrMapOvr>
  <p:transition advTm="14492">
    <p:fade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63</TotalTime>
  <Words>355</Words>
  <Application>Microsoft Office PowerPoint</Application>
  <PresentationFormat>Экран (4:3)</PresentationFormat>
  <Paragraphs>21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Бумажная</vt:lpstr>
      <vt:lpstr>Награды деда</vt:lpstr>
      <vt:lpstr>О́рден Оте́чественной войны́ </vt:lpstr>
      <vt:lpstr>Слайд 3</vt:lpstr>
      <vt:lpstr>Статут ордена</vt:lpstr>
      <vt:lpstr>Слайд 5</vt:lpstr>
      <vt:lpstr>Орденом Отечественной войны I степени награждаются</vt:lpstr>
      <vt:lpstr>Слайд 7</vt:lpstr>
      <vt:lpstr>Орденом Отечественной войны II степени награждаются</vt:lpstr>
      <vt:lpstr>Слайд 9</vt:lpstr>
      <vt:lpstr>Слайд 10</vt:lpstr>
      <vt:lpstr>Слайд 11</vt:lpstr>
      <vt:lpstr>Слайд 12</vt:lpstr>
      <vt:lpstr>Слайд 13</vt:lpstr>
      <vt:lpstr>                                                                                            Никто не забыт, ничто не забыто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Награды деда</dc:title>
  <dc:creator>Инна</dc:creator>
  <cp:lastModifiedBy>Инна</cp:lastModifiedBy>
  <cp:revision>7</cp:revision>
  <dcterms:created xsi:type="dcterms:W3CDTF">2014-12-16T17:18:32Z</dcterms:created>
  <dcterms:modified xsi:type="dcterms:W3CDTF">2014-12-17T07:05:51Z</dcterms:modified>
</cp:coreProperties>
</file>